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8" r:id="rId4"/>
  </p:sldMasterIdLst>
  <p:notesMasterIdLst>
    <p:notesMasterId r:id="rId11"/>
  </p:notesMasterIdLst>
  <p:sldIdLst>
    <p:sldId id="322" r:id="rId5"/>
    <p:sldId id="331" r:id="rId6"/>
    <p:sldId id="332" r:id="rId7"/>
    <p:sldId id="334" r:id="rId8"/>
    <p:sldId id="335" r:id="rId9"/>
    <p:sldId id="32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>
        <p:scale>
          <a:sx n="86" d="100"/>
          <a:sy n="86" d="100"/>
        </p:scale>
        <p:origin x="1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05-10-2020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2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25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817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36678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114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4471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2783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93819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662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6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6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2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9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4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4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778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  <p:sldLayoutId id="2147484010" r:id="rId12"/>
    <p:sldLayoutId id="2147484011" r:id="rId13"/>
    <p:sldLayoutId id="2147484012" r:id="rId14"/>
    <p:sldLayoutId id="2147484013" r:id="rId15"/>
    <p:sldLayoutId id="2147484014" r:id="rId16"/>
    <p:sldLayoutId id="214748401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513"/>
            <a:ext cx="9144000" cy="1802675"/>
          </a:xfrm>
        </p:spPr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085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036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OVERSEAS MARKET RESEARCH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28" y="365125"/>
            <a:ext cx="11119358" cy="1039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050" name="Picture 2" descr="Marketing and Research - Liaison Multilingual Services Inc.">
            <a:extLst>
              <a:ext uri="{FF2B5EF4-FFF2-40B4-BE49-F238E27FC236}">
                <a16:creationId xmlns:a16="http://schemas.microsoft.com/office/drawing/2014/main" id="{28AB9ECE-6FEF-4A4F-A823-69F959BF9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2820"/>
            <a:ext cx="12102790" cy="570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70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03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OVERSEAS MARKET RESEARCH MEANING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28" y="365125"/>
            <a:ext cx="11119358" cy="1039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074" name="Picture 2" descr="Market Research: Definition, Methods, &amp; How to Do It [2020]">
            <a:extLst>
              <a:ext uri="{FF2B5EF4-FFF2-40B4-BE49-F238E27FC236}">
                <a16:creationId xmlns:a16="http://schemas.microsoft.com/office/drawing/2014/main" id="{21B7C589-9713-4558-8686-AC8617731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366" y="966439"/>
            <a:ext cx="2750634" cy="245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C5FB1D-F684-46C6-8D3B-DF51B61A0DB6}"/>
              </a:ext>
            </a:extLst>
          </p:cNvPr>
          <p:cNvSpPr txBox="1"/>
          <p:nvPr/>
        </p:nvSpPr>
        <p:spPr>
          <a:xfrm>
            <a:off x="267629" y="3661299"/>
            <a:ext cx="1155425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Overseas market research is the systematic design , collection , recording, , analysis , interpretation and reporting of information relating to particular marketing decision facing a company operating internationally. 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63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448807"/>
          </a:xfrm>
        </p:spPr>
        <p:txBody>
          <a:bodyPr>
            <a:noAutofit/>
          </a:bodyPr>
          <a:lstStyle/>
          <a:p>
            <a:pPr algn="ctr"/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AND IMPORTANCE OF OVERSEAS MARKET RESEARCH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28" y="365125"/>
            <a:ext cx="11119358" cy="1039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C5FB1D-F684-46C6-8D3B-DF51B61A0DB6}"/>
              </a:ext>
            </a:extLst>
          </p:cNvPr>
          <p:cNvSpPr txBox="1"/>
          <p:nvPr/>
        </p:nvSpPr>
        <p:spPr>
          <a:xfrm>
            <a:off x="579863" y="2430966"/>
            <a:ext cx="1124202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Target Market 	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Selection of suitable product for global marketing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Appropriate Market Entry 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Appropriate Product packaging </a:t>
            </a:r>
          </a:p>
          <a:p>
            <a:pPr marL="514350" indent="-514350" algn="just">
              <a:buAutoNum type="arabicPeriod"/>
            </a:pPr>
            <a:endParaRPr lang="en-IN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02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448807"/>
          </a:xfrm>
        </p:spPr>
        <p:txBody>
          <a:bodyPr>
            <a:noAutofit/>
          </a:bodyPr>
          <a:lstStyle/>
          <a:p>
            <a:pPr algn="ctr"/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AND IMPORTANCE OF OVERSEAS MARKET RESEARCH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28" y="365125"/>
            <a:ext cx="11119358" cy="1039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C5FB1D-F684-46C6-8D3B-DF51B61A0DB6}"/>
              </a:ext>
            </a:extLst>
          </p:cNvPr>
          <p:cNvSpPr txBox="1"/>
          <p:nvPr/>
        </p:nvSpPr>
        <p:spPr>
          <a:xfrm>
            <a:off x="579863" y="2430966"/>
            <a:ext cx="11242023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Appropriate Product Positioning  	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Understanding Consumer Needs and Wants 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7.Suitable Distribution  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Appropriate Pricing decision</a:t>
            </a:r>
          </a:p>
          <a:p>
            <a:r>
              <a:rPr lang="en-IN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Deciding Promotional Campaign  </a:t>
            </a:r>
          </a:p>
          <a:p>
            <a:pPr marL="514350" indent="-514350" algn="just">
              <a:buAutoNum type="arabicPeriod"/>
            </a:pPr>
            <a:endParaRPr lang="en-IN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8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AF46F-4DF9-4C64-92C1-538DA360D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81" y="452718"/>
            <a:ext cx="11961542" cy="6342092"/>
          </a:xfrm>
        </p:spPr>
        <p:txBody>
          <a:bodyPr/>
          <a:lstStyle/>
          <a:p>
            <a:pPr algn="ctr"/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en-IN" sz="6600" dirty="0">
                <a:solidFill>
                  <a:srgbClr val="FFC000"/>
                </a:solidFill>
                <a:latin typeface="Arial Black" panose="020B0A04020102020204" pitchFamily="34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322715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337</TotalTime>
  <Words>115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Century Gothic</vt:lpstr>
      <vt:lpstr>Times New Roman</vt:lpstr>
      <vt:lpstr>Wingdings 3</vt:lpstr>
      <vt:lpstr>Ion</vt:lpstr>
      <vt:lpstr>EXPORT MARKETING </vt:lpstr>
      <vt:lpstr>OVERSEAS MARKET RESEARCH </vt:lpstr>
      <vt:lpstr>OVERSEAS MARKET RESEARCH MEANING </vt:lpstr>
      <vt:lpstr>NEED AND IMPORTANCE OF OVERSEAS MARKET RESEARCH </vt:lpstr>
      <vt:lpstr>NEED AND IMPORTANCE OF OVERSEAS MARKET RESEARCH </vt:lpstr>
      <vt:lpstr>    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39</cp:revision>
  <dcterms:created xsi:type="dcterms:W3CDTF">2020-07-21T06:59:49Z</dcterms:created>
  <dcterms:modified xsi:type="dcterms:W3CDTF">2020-10-05T05:30:02Z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